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2" r:id="rId4"/>
    <p:sldId id="264" r:id="rId5"/>
    <p:sldId id="267" r:id="rId6"/>
    <p:sldId id="270" r:id="rId7"/>
    <p:sldId id="273" r:id="rId8"/>
    <p:sldId id="276" r:id="rId9"/>
    <p:sldId id="278" r:id="rId10"/>
    <p:sldId id="279" r:id="rId11"/>
  </p:sldIdLst>
  <p:sldSz cx="12192000" cy="6858000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D8CB"/>
    <a:srgbClr val="65DDDA"/>
    <a:srgbClr val="95CFC0"/>
    <a:srgbClr val="FA7E81"/>
    <a:srgbClr val="FFF5F7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92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0485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9602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6127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1688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071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58374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2491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441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2376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275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4770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A7E81"/>
            </a:gs>
            <a:gs pos="74000">
              <a:srgbClr val="A8D8CB"/>
            </a:gs>
            <a:gs pos="83000">
              <a:srgbClr val="A8D8CB"/>
            </a:gs>
            <a:gs pos="100000">
              <a:srgbClr val="95CFC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7DC85-B8E9-413A-9992-BBC5F0F5CD71}" type="datetimeFigureOut">
              <a:rPr lang="en-AU" smtClean="0"/>
              <a:t>6/07/2015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1E978-F513-4413-B4C3-4905FEE677F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9164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4775" y="835025"/>
            <a:ext cx="6883400" cy="5162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7749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5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8176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81"/>
          <p:cNvPicPr>
            <a:picLocks noGrp="1" noChangeAspect="1"/>
          </p:cNvPicPr>
          <p:nvPr isPhoto="1"/>
        </p:nvPicPr>
        <p:blipFill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8153400" y="2914650"/>
            <a:ext cx="187452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IMG_0482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548640" y="182880"/>
            <a:ext cx="4572000" cy="49377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597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1594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IMG_0484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535430" y="685800"/>
            <a:ext cx="33147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9403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47005" y="835025"/>
            <a:ext cx="6883400" cy="516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IMG_0486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291590" y="-720090"/>
            <a:ext cx="2811780" cy="4846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615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9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8761" y="857248"/>
            <a:ext cx="6858002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IMG_0489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34366" y="-120012"/>
            <a:ext cx="4434837" cy="5223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3886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7022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IMG_0492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45720" y="1085850"/>
            <a:ext cx="5143500" cy="4686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5313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A7E81"/>
            </a:gs>
            <a:gs pos="74000">
              <a:srgbClr val="A8D8CB"/>
            </a:gs>
            <a:gs pos="83000">
              <a:srgbClr val="A8D8CB"/>
            </a:gs>
            <a:gs pos="100000">
              <a:srgbClr val="95CF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9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0164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IMG_0495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535430" y="-754380"/>
            <a:ext cx="290322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7970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9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10200" y="857250"/>
            <a:ext cx="6858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IMG_0498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805815" y="24765"/>
            <a:ext cx="4434840" cy="5162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35636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5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46345" y="857248"/>
            <a:ext cx="6858002" cy="5143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IMG_0500"/>
          <p:cNvPicPr>
            <a:picLocks noGrp="1" noChangeAspect="1"/>
          </p:cNvPicPr>
          <p:nvPr isPhoto="1"/>
        </p:nvPicPr>
        <p:blipFill rotWithShape="1"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590675" y="996316"/>
            <a:ext cx="2331720" cy="48653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01840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Gemma Rawson</dc:creator>
  <cp:lastModifiedBy>Gemma Rawson</cp:lastModifiedBy>
  <cp:revision>4</cp:revision>
  <dcterms:created xsi:type="dcterms:W3CDTF">2015-06-22T10:08:27Z</dcterms:created>
  <dcterms:modified xsi:type="dcterms:W3CDTF">2015-07-06T05:15:01Z</dcterms:modified>
</cp:coreProperties>
</file>