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476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41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38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4757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3979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200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068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229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6478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501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3753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75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589D99C-3E69-4243-9985-5425C044448D}" type="datetimeFigureOut">
              <a:rPr lang="en-AU" smtClean="0"/>
              <a:t>22/06/2015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2F498FE-9B57-4FAA-8AF3-2FFC62314B35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1702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3825" y="835025"/>
            <a:ext cx="6883400" cy="5162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424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519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661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530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985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702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4775" y="835025"/>
            <a:ext cx="6883400" cy="5162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416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4775" y="835025"/>
            <a:ext cx="6883400" cy="5162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0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7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524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90800" y="857250"/>
            <a:ext cx="6858002" cy="5143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944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25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Calibri Light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Gemma Rawson</dc:creator>
  <cp:lastModifiedBy>Gemma Rawson</cp:lastModifiedBy>
  <cp:revision>1</cp:revision>
  <dcterms:created xsi:type="dcterms:W3CDTF">2015-06-22T09:59:38Z</dcterms:created>
  <dcterms:modified xsi:type="dcterms:W3CDTF">2015-06-22T10:07:11Z</dcterms:modified>
</cp:coreProperties>
</file>